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985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4" d="100"/>
          <a:sy n="74" d="100"/>
        </p:scale>
        <p:origin x="-2004" y="-6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62F41D1-402A-4055-83DB-F787FD1C7BA3}" type="datetimeFigureOut">
              <a:rPr lang="en-US" smtClean="0"/>
              <a:t>12/13/2011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5F0F357-6E45-4F96-B114-6527E539FC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08853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F0F357-6E45-4F96-B114-6527E539FC30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8014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12/13/2011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12/13/2011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12/13/2011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12/13/2011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12/13/2011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12/13/2011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12/13/2011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12/13/2011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12/13/2011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12/13/2011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12/13/2011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9853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12/13/2011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6"/>
          <p:cNvSpPr txBox="1"/>
          <p:nvPr/>
        </p:nvSpPr>
        <p:spPr>
          <a:xfrm>
            <a:off x="194257" y="285462"/>
            <a:ext cx="8649851" cy="584775"/>
          </a:xfrm>
          <a:prstGeom prst="rect">
            <a:avLst/>
          </a:prstGeom>
          <a:solidFill>
            <a:schemeClr val="bg1">
              <a:lumMod val="75000"/>
            </a:schemeClr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200" dirty="0" smtClean="0">
                <a:latin typeface="Kristen ITC" pitchFamily="66" charset="0"/>
              </a:rPr>
              <a:t>C’est </a:t>
            </a:r>
            <a:r>
              <a:rPr lang="fr-FR" sz="3200" smtClean="0">
                <a:latin typeface="Kristen ITC" pitchFamily="66" charset="0"/>
              </a:rPr>
              <a:t>le </a:t>
            </a:r>
            <a:r>
              <a:rPr lang="fr-FR" sz="3200" smtClean="0">
                <a:latin typeface="Kristen ITC" pitchFamily="66" charset="0"/>
              </a:rPr>
              <a:t>13 </a:t>
            </a:r>
            <a:r>
              <a:rPr lang="fr-FR" sz="3200" dirty="0" smtClean="0">
                <a:latin typeface="Kristen ITC" pitchFamily="66" charset="0"/>
              </a:rPr>
              <a:t>décembre 2011</a:t>
            </a:r>
            <a:endParaRPr lang="fr-FR" sz="3200" dirty="0">
              <a:latin typeface="Kristen ITC" pitchFamily="66" charset="0"/>
            </a:endParaRPr>
          </a:p>
        </p:txBody>
      </p:sp>
      <p:sp>
        <p:nvSpPr>
          <p:cNvPr id="13" name="TextBox 6"/>
          <p:cNvSpPr txBox="1"/>
          <p:nvPr/>
        </p:nvSpPr>
        <p:spPr>
          <a:xfrm>
            <a:off x="310166" y="1314728"/>
            <a:ext cx="8463108" cy="2246769"/>
          </a:xfrm>
          <a:prstGeom prst="rect">
            <a:avLst/>
          </a:prstGeom>
          <a:solidFill>
            <a:srgbClr val="C00000"/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err="1" smtClean="0">
                <a:solidFill>
                  <a:schemeClr val="bg1"/>
                </a:solidFill>
                <a:latin typeface="Kristen ITC" pitchFamily="66" charset="0"/>
              </a:rPr>
              <a:t>àFM</a:t>
            </a:r>
            <a:r>
              <a:rPr lang="fr-FR" sz="2800" dirty="0" smtClean="0">
                <a:solidFill>
                  <a:schemeClr val="bg1"/>
                </a:solidFill>
                <a:latin typeface="Kristen ITC" pitchFamily="66" charset="0"/>
              </a:rPr>
              <a:t>: </a:t>
            </a:r>
            <a:r>
              <a:rPr lang="fr-FR" sz="2800" dirty="0" smtClean="0">
                <a:solidFill>
                  <a:schemeClr val="bg1"/>
                </a:solidFill>
                <a:latin typeface="Kristen ITC" pitchFamily="66" charset="0"/>
              </a:rPr>
              <a:t>lisez l’article aux pages 422-423. </a:t>
            </a:r>
          </a:p>
          <a:p>
            <a:pPr algn="ctr"/>
            <a:endParaRPr lang="fr-FR" sz="2800" dirty="0">
              <a:solidFill>
                <a:schemeClr val="bg1"/>
              </a:solidFill>
              <a:latin typeface="Kristen ITC" pitchFamily="66" charset="0"/>
            </a:endParaRPr>
          </a:p>
          <a:p>
            <a:pPr algn="ctr"/>
            <a:r>
              <a:rPr lang="fr-FR" sz="2800" dirty="0" smtClean="0">
                <a:solidFill>
                  <a:schemeClr val="bg1"/>
                </a:solidFill>
                <a:latin typeface="Kristen ITC" pitchFamily="66" charset="0"/>
              </a:rPr>
              <a:t>Copiez tous les verbe réfléchis (il y en a 3)</a:t>
            </a:r>
          </a:p>
          <a:p>
            <a:pPr algn="ctr"/>
            <a:endParaRPr lang="fr-FR" sz="2800" dirty="0">
              <a:solidFill>
                <a:schemeClr val="bg1"/>
              </a:solidFill>
              <a:latin typeface="Kristen ITC" pitchFamily="66" charset="0"/>
            </a:endParaRPr>
          </a:p>
          <a:p>
            <a:pPr algn="ctr"/>
            <a:r>
              <a:rPr lang="fr-FR" sz="2800" dirty="0" smtClean="0">
                <a:solidFill>
                  <a:schemeClr val="bg1"/>
                </a:solidFill>
                <a:latin typeface="Kristen ITC" pitchFamily="66" charset="0"/>
              </a:rPr>
              <a:t>Ensuite, complétez activité A</a:t>
            </a:r>
            <a:endParaRPr lang="fr-FR" sz="2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2" name="AutoShape 6" descr="data:image/jpg;base64,/9j/4AAQSkZJRgABAQAAAQABAAD/2wBDAAkGBwgHBgkIBwgKCgkLDRYPDQwMDRsUFRAWIB0iIiAdHx8kKDQsJCYxJx8fLT0tMTU3Ojo6Iys/RD84QzQ5Ojf/2wBDAQoKCg0MDRoPDxo3JR8lNzc3Nzc3Nzc3Nzc3Nzc3Nzc3Nzc3Nzc3Nzc3Nzc3Nzc3Nzc3Nzc3Nzc3Nzc3Nzc3Nzf/wAARCACEAMUDASIAAhEBAxEB/8QAGwAAAgIDAQAAAAAAAAAAAAAAAgMABAEFBgf/xAA4EAACAQMDAgUDAgQFBAMAAAABAgMABBEFEiEGMRMiQVFhBxQygZFScaHRFSMlwfAWQpKxorLx/8QAGQEAAwEBAQAAAAAAAAAAAAAAAQIDAAQF/8QAKBEAAgIBAwMDBAMAAAAAAAAAAAECEQMSITEEE0EyUWEFFHGBIzPh/9oADAMBAAIRAxEAPwDxPGKyO1NeMgkAUBU1e0MwcVAKPbWQKwDAHFZrOKyBWAYFZzzWdtFtrGMA0QrG2s7a2xgl5pgWgXIpik+1KwhBas2cXiXEKActIqj+ZIFJRh6it70ssx1eGWzC/cRZeIvjAfsvBBzyR6fy5qWSSjFtlMcdctI3XtKeHqDUomYJHDcMrSOMD9vf4Fa+QrGpjtRhT+TkeZv7Vu+sLq+v71LvVfDF6wZJTExKblPOFIG0fzyT7nFc7IzD1NDFNSgnE2SDjKpFaWP3qs6VYkdjVdyaskyQlhSmFNY80s09AFkc0thTDQE01GBrGKyalagGKlZqUKCbAPk+bvS5ACeMU2eM7sr2NKxUVXJWV8AYrOKPFTFPYgOKzRYqYrAIKyKmKmKJjOKICsAVnvWowQFMUZNABmmDI4FajDkVV5J/Sur+m8Im6z0sbVYB3JDemI25/fFciua7X6URiTrS03cBIpX/APjj/euXqv6ZfgpDZ2bP6mWgTqKDtg2ceD6kc1x80IVSeDXd/VW2/wBV0zwcnfaAcHPY1zk3T2oLZeO1tIIv4tprm6FpdPD8D5LbOVnUe1U3WtjdQsjEGqLgivRT2ItFZ1FLZacwpbCnTFFFaBlppFARTIAkqaxg+1NIoaYwvFSiPepQoJsweOawwB5xQK+KMPkVyF20yLGO7dqLwgexqDJHejVOKNgpCjEfTmsFCPSnbGB7GoS3Y0ykK4iMVkCm7c1AlOmLQAFEFAotuKztNGwUYolFQKfajCn2pbDQSCu++kEHi9VO2DhLOXJAz3KiuDQc816F9HR/rd8/lBSzOCfTLrXH1sq6ef4KwW5v/qD4Vrf6HLIjEGFh5vgr/et/f9WaO/TJhXG8x7QnHBrkfqnIRZ6E424RJEAUk44THPqOK4Fr9jHtJNcv05aulg0Pk2e4OqyK87Mg4rUSVamk3Emqsh+K9SOxCXIhqWRTWPNASfaqCCitAy+9NLH2oGbPpR3MKIoSKYTQk/FG2YUVqUZNStbMPowPml0a9q52ytDFPzTUbBrEBAU5p5WMjg4NLZRIm/isHB9KDtxmnxqh9c1roPIAQepo1QEU0AD0FEFFDWMsYsRCiEY9qYuM0VLrY3bQsRgdhRhR6iioqXuMZY0Cqr/AK9C+khEMutXBCKI4IgPJknJcn/61wA716V9NP8rpzVpw+1nmCcJuzhOx+Mt2ri6/K1gkMoJGfqYwuOm9JlcciUDaBgDKHsfUcV5i0WfxP6HivVOtZfu+ho5MyBoZl8hXg+YrwfjJ4ryxjSfS5tdOl7AyY02xDwv7VXkAHvVwke5FA+3HvXqqZzyx0UGXmlsKsuFz7UohfSqaiLiV2FCVpzYoDim1AoQRQ4pxxQECjqBQoipR8VK2s1DymDUAoyM1kCoWdDQIFMUVkVMHNAyQwKrDHY+9GgUd6UM1kE1h0WlKngUecVURiD8VYRw1Tew6Ywe/rRYPpQg0WaRsokZANEMisKaMGksZIwM13vSWpahB09JpdraRqXVrjxZpVUSBmAA9T2B9PVT2rhRnI2g5zxjvmui6r0PUfCjgWRgERUmZr0ASYGW4J/iP9PiubPKDahPhlIxvg22salrI0CTSbi2hmDoZXZLgMyqPNgpgeYeuCexrg2HvW56f0fUvtb6CJQ8kcWYil6Cw9wMNjsMdvX5OdTcMzyu8gAcsSwAxgk80encItwh4BNOrfkQRS3phYUtmrtiznkV3FK2bqtHBocAVTURcSo0ZFAUPsauE0smipGeMpspHpQkVbYA0pk54pkxHBor4qUwoc1KNi6WPyKIEUnNZDVKzoHrijAFIUmjDULCqHbRioVFCpOKyTQsNIm2sjjtQbqm6tYKGq5FGJM0gH5ohQaCmWFemK9V1po/En25qbSKRZ0XRen/4p1JZQOAY0fxnycABeefjOB+tdf8AU9gkcqso3hVXeD+W5u39Kp9GwW/Tt9cT3VwgkkiVEe5gIQjhyF575285x5f253qrWJNbvrlRMpj8Vp1JHG1cooGPTGT715c4PN1EZriJZKUW79jd/SJkk1e9gkAYOkZ79xlgR/Uf8Fc51ZYnTOoL+1ZNiiZiik58pOQf2oulruXSNdjljuYYwJBFIZVypBBPIyPUcYP9q3f1BitNVv5dVsZ5XJszNMUiLRFkIG3dny8c9v8A3VYx7fVufiSA1Jo4Z8UljTGBA5pL9q9NM5pIm6sFvmlk0BNOkLYZahLUBNCTTUK2GWoCc0JNYzRAZqUOalYFAFmAyQMD5pqA45rWbj70Qkcjhzx80ukXuo2qgk7VBLAEkAc4AyT+wJqK27t71qyfJu3Hd2INArMPxJB+DW0B7vwdNp1lPqFzHaWqgzSname2cZq51Npw0vVprdIpIojh4klYFwh98cZyDXJJNNFIsqTOsg7MGOR+tNutRvLsp9xcySFECKWPIUZIGf1NTeKetNPYdZ46aa3NgTUzWqjmkVuXb59aZLdsSNrtn14FPpYO7GrNkDTFNag3crEZc5HA9KNrybao3EEDnAHP9KGlh7kTcIa2OlWF1qd3HaWUZknkOFA9Pcn4A5NaaAPJp73CTDxIfM6uQMqSACPc5PavZPo/ows9GbqHUWVZLlGEJI4SEc7j7EkfsF+a5OoyduDkWU6OW6s6YTT2t7U20PiSjCOrktgDJJ/X/etfb9LTBVlfTSqYBLGUxkD3OcV6H1UkOk279R6lmWRspbW5b8R2Vcjse5J9Oa8l1LqLUdbnxcFpmLErCkWVHH/aoyRgevfA71w9L9xkjTfHk6pZ4JJtFq46f3BjHaBSF4ZJ94H/AI5xz71sum+mJ9TsrlbKFRORhWMp/JcgjHzyP1odK6X1G/EdzbSx6bcqhPhXZeGRlXGWGV/HDKPmu76HWOx1qJBdrIJuPyGRJjnj1BH/AK+afqJ5IRpPfb3NHLGSbS8Hk9zC8UnhujK442kYI/SqkgILKQQVGSDx64/3rv8A6rRWuh9QNLbF2lugZnZJ/PGO2B6r6kH5I9K4PqH7mG9L3i7pWUCQs24sQeSc9813YpqSXyckratIrH3pbGq0l5yUXcsedyr3wf17fp8Vm5vllQlPIzEbhsB557H0GMfz5rpSZHWhpasE0mO9K72yg8QFGQKeBgc/v+2O1ZtroBJ0McDBo8AzZJTnunP5fzzTULrQzNSqJmYHAY1GuHIxuxRoXWi4TipWuJyalagdwsz2iRBP89XZk3MFH4nJGP2AP61uOmNMgv5ftHjgmu71WhtRLKUEMhzhzg/GOeOataTYi8vE0yUR2kV86o00kHiPEuc7lHccgDjuKKbSmsryWG2MjW8c+3cVwZCpIVtvcd27k4zioyyr3L/bNOhMmhTTadNFb2sXiWDsby4jZm24yvm48oyvHOOCaxpPSv8AiO6STUtOtYUU5mmn2qzYyFB/ixzj4rpdR0iztdKs/sXunmvZJEuIY5FKqqkAA7Rz+RO48d6XPpyWejtBFbaj90rROw8PMaAx+bAXliDkZHb1we8u+3waeHTychqOkG3WNvEgGYwQFkyZB/EOfX9qmhJYrrMBvrcXFusnngll2BvgsORzW8XS4by9YXzTeOqAKoHl4zkE9x6YA+a1qWJ0qWOXVdNllhvYd0Ds207SceIvoTwcA1WGS9myOlreizZaNai31BZoIZ5ZEC2zi4wLds5zgHngEYNJ13pKTRZIDNf2dxBM8a+PbzBlTcCSG74Ix/zNWVmtLXRruwEMM0V8ofEchLW8ik7ctjzcH8fmqgs4JvHu7UxwGAwqttNljNuOCV4wQMAnPvRUvkLp+B2sdPxrEmrWiW8GmXMzxwxRXPiuAmAzc884zz71W1OwtLq636TY3kUTKuY2BcK2ADhvk5PPvRwW97cW9zLFZPJDbENMfDHk3HAOPkjFdhqVnar9NdPZAv3hkjlZCFXluDn14FTnlcWvkdQVHPQ9PvLpa2f+FzDVJJyUmaTAKBfwAJwSe/vXpHSWmX0fTun6RqNlNYwrIZJ5LyQJ4iktuVVIyo4/5mtHomu6lcG3i03S4FCMjFLeLarEL4Z3N8jOaPrGDqFNbEeoRbnnz4SWasVfIyQvqeM59ODUcqjkVS3KwbT2Z2HVeljX5bazgLz20bgukEGCq7WAwxB9Sf69+MaSy6I1Yw4eaOxtYk2SOI/DDAbuWP5N+TD9ao9FdWXejTP5rQQPCH8GS4UbgeQRz+Xx3+K7XRr+76h0zUZZrxY55SywIrZEYAGMe35d+9SSUVs/1/o006po4HV+lo4nia033sxLxubiAeFICDtZR+WefXPIFVNC0TVbSW4GmadNPLbJl5o4cGGVSDgEsuDjvwTj0ruOpIoLTT1tYJpB4Df5l4rHcXI/EH2x6V53/wBQ6lpLvawvtttzAFc4lBPrzSNzbceUCT7aUoI2130ode0q41jbNbPEh+5V/MTKe20Z/HkDPfvXK62ljqMbzTTvb3n3BUZXMQhCjJz3LZ9u9doh1a76TvtTMkjxzShTsfgdj5gK84lXe+LlS65Iw3oT/wDlUwvhtbo0sjcX8lSw0PUNUhuprG0mmW0QSTlVyI1OeT+x/arelaBA2pTW+uXMllBboTO8aeIVbHlUYyDnj19/aug0bVVsxPFpkclutxAYrhVlMgePI3E5zg/Iq1p2janPqIg07T54dEv7i3W4iDZDxochmJ8wA8xyOOceoFdffic6h5Z55cQJCpBZ/F3fhtGMY75z3/T9fSq4OK6PqjTre31i6W2nSRDIeFUjaMnA578AHPz8Uq80CKDp621aO/gkklmaJ7QDzxYBOT6YOKrGaaQsscr4NBUrJGDWKoSJUqVKxj2NOp9btfBMeoPsXYip4aAKoxwMLn9c5ob4m81C5nkJUSXGWjQ4XGTx7/1zUqV5eXeKs9OO0tvYmn3SGw1OdrSBntrZ5I/zHmA4zhvitlYo1zpdlMtzdwS3EgRnjuZDtDFgcBmI4zxnOMCpUpG6aoEt4tsq6tGsM19Cm7Fq5jUs5YuNyjLZOM854xXnkhaeKWSV2YwoVjzztAPAHxyeKlSq4RJ+kmnEPKFdVYfKirV/J9vcWccUaKGuFVsD8hkf3NSpTr1kPButRsUt1lWCadE3MCqycHB4z71pSXdhE8sjIvYMxIH71KlSRQ9e6Ts7bTdB++t4Ea5jDMjyc7SCg4/8jXA6l1Fql1q4vZ7lnuI93hvkjwwSchcdhUqUG3Q8CrAkIuAft4eCP+3vW6sdQuLSFltmEe8dwPx5OcenOBn+VSpUJcFPJZtdZurzZp12sMttPcI8imMDJyB6Y9Kq3Onwm8uF3ShI5WKRhztXzegqVKfwhJcnbfTxBJFdadKS9tJGSyMc8iuF13Q7FL2VEQgbj7f2qVKpL0x/Zo8sraXpFq5lJDZEbDjHb9q9e+nEjtoZtXO6KA7U3c4Ge1SpS4G3nSYuVfxiuuDHpOmXuq2sEX3UIAQsDt83fgEV4RcWUD6fHMy5d5cMc98o5J/nkA1KlVt6v2X6ZJ4pNnGtQ1KlekeW+SVKlSsA/9k="/>
          <p:cNvSpPr>
            <a:spLocks noChangeAspect="1" noChangeArrowheads="1"/>
          </p:cNvSpPr>
          <p:nvPr/>
        </p:nvSpPr>
        <p:spPr bwMode="auto">
          <a:xfrm>
            <a:off x="63500" y="-546100"/>
            <a:ext cx="1685925" cy="1123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4277" y="3448382"/>
            <a:ext cx="3349810" cy="33613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207</TotalTime>
  <Words>31</Words>
  <Application>Microsoft Office PowerPoint</Application>
  <PresentationFormat>On-screen Show (4:3)</PresentationFormat>
  <Paragraphs>7</Paragraphs>
  <Slides>1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45</cp:revision>
  <dcterms:created xsi:type="dcterms:W3CDTF">2011-09-14T23:22:57Z</dcterms:created>
  <dcterms:modified xsi:type="dcterms:W3CDTF">2011-12-13T12:02:44Z</dcterms:modified>
</cp:coreProperties>
</file>